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6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99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E708-8524-42DE-AE1E-FB2FD179BE81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D394-9AED-4EB1-A058-1C364C76D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8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E708-8524-42DE-AE1E-FB2FD179BE81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D394-9AED-4EB1-A058-1C364C76D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3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E708-8524-42DE-AE1E-FB2FD179BE81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D394-9AED-4EB1-A058-1C364C76D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95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8D5E115-8B04-45A8-9432-60456879498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8DE741A-8895-4B07-98BF-A524C7FDB434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36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E115-8B04-45A8-9432-60456879498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741A-8895-4B07-98BF-A524C7FDB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53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E115-8B04-45A8-9432-60456879498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741A-8895-4B07-98BF-A524C7FDB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2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E115-8B04-45A8-9432-60456879498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741A-8895-4B07-98BF-A524C7FDB4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61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E115-8B04-45A8-9432-60456879498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741A-8895-4B07-98BF-A524C7FDB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3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E115-8B04-45A8-9432-60456879498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741A-8895-4B07-98BF-A524C7FDB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17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E115-8B04-45A8-9432-60456879498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741A-8895-4B07-98BF-A524C7FDB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7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E115-8B04-45A8-9432-60456879498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741A-8895-4B07-98BF-A524C7FDB4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337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E708-8524-42DE-AE1E-FB2FD179BE81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D394-9AED-4EB1-A058-1C364C76D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89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E115-8B04-45A8-9432-60456879498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741A-8895-4B07-98BF-A524C7FDB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2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E115-8B04-45A8-9432-60456879498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741A-8895-4B07-98BF-A524C7FDB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52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E115-8B04-45A8-9432-60456879498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E741A-8895-4B07-98BF-A524C7FDB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7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E708-8524-42DE-AE1E-FB2FD179BE81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D394-9AED-4EB1-A058-1C364C76D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36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E708-8524-42DE-AE1E-FB2FD179BE81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D394-9AED-4EB1-A058-1C364C76D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0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E708-8524-42DE-AE1E-FB2FD179BE81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D394-9AED-4EB1-A058-1C364C76D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1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E708-8524-42DE-AE1E-FB2FD179BE81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D394-9AED-4EB1-A058-1C364C76D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7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E708-8524-42DE-AE1E-FB2FD179BE81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D394-9AED-4EB1-A058-1C364C76D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5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E708-8524-42DE-AE1E-FB2FD179BE81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D394-9AED-4EB1-A058-1C364C76D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7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E708-8524-42DE-AE1E-FB2FD179BE81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D394-9AED-4EB1-A058-1C364C76D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5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7E708-8524-42DE-AE1E-FB2FD179BE81}" type="datetimeFigureOut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9D394-9AED-4EB1-A058-1C364C76D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2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8D5E115-8B04-45A8-9432-604568794980}" type="datetimeFigureOut">
              <a:rPr lang="en-US" smtClean="0"/>
              <a:pPr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8DE741A-8895-4B07-98BF-A524C7FDB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2399"/>
            <a:ext cx="9144000" cy="701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7620000"/>
            <a:ext cx="5638800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2063" y="152400"/>
            <a:ext cx="11668126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219200"/>
            <a:ext cx="46145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FFFF00"/>
                </a:solidFill>
              </a:rPr>
              <a:t>WELCOME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0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0058400" y="-2286000"/>
            <a:ext cx="3810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066800"/>
            <a:ext cx="2895600" cy="2362200"/>
          </a:xfrm>
        </p:spPr>
      </p:pic>
      <p:sp>
        <p:nvSpPr>
          <p:cNvPr id="5" name="Rectangle 4"/>
          <p:cNvSpPr/>
          <p:nvPr/>
        </p:nvSpPr>
        <p:spPr>
          <a:xfrm>
            <a:off x="1219200" y="1143000"/>
            <a:ext cx="4724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TEACHER IDENTITY</a:t>
            </a:r>
          </a:p>
          <a:p>
            <a:r>
              <a:rPr lang="en-US" dirty="0">
                <a:solidFill>
                  <a:srgbClr val="00B0F0"/>
                </a:solidFill>
              </a:rPr>
              <a:t>MD.ISMAIL HOSSAIN 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ASSIST.TEACHER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BETHULIA GIRLS’HIGH SCHOOL</a:t>
            </a:r>
          </a:p>
          <a:p>
            <a:r>
              <a:rPr lang="en-US" dirty="0">
                <a:solidFill>
                  <a:srgbClr val="00B0F0"/>
                </a:solidFill>
              </a:rPr>
              <a:t>RAJBARI.</a:t>
            </a:r>
          </a:p>
        </p:txBody>
      </p:sp>
    </p:spTree>
    <p:extLst>
      <p:ext uri="{BB962C8B-B14F-4D97-AF65-F5344CB8AC3E}">
        <p14:creationId xmlns:p14="http://schemas.microsoft.com/office/powerpoint/2010/main" val="58430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JSC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F0"/>
                </a:solidFill>
              </a:rPr>
              <a:t>SUGGESTION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2017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00FF00"/>
                </a:solidFill>
              </a:rPr>
              <a:t>ENGLISH</a:t>
            </a:r>
            <a:br>
              <a:rPr lang="en-US" dirty="0" smtClean="0">
                <a:solidFill>
                  <a:srgbClr val="00FF00"/>
                </a:solidFill>
              </a:rPr>
            </a:br>
            <a:r>
              <a:rPr lang="en-US" dirty="0" smtClean="0">
                <a:solidFill>
                  <a:srgbClr val="00FF00"/>
                </a:solidFill>
              </a:rPr>
              <a:t>2</a:t>
            </a:r>
            <a:r>
              <a:rPr lang="en-US" baseline="30000" dirty="0" smtClean="0">
                <a:solidFill>
                  <a:srgbClr val="00FF00"/>
                </a:solidFill>
              </a:rPr>
              <a:t>nd</a:t>
            </a:r>
            <a:r>
              <a:rPr lang="en-US" dirty="0" smtClean="0">
                <a:solidFill>
                  <a:srgbClr val="00FF00"/>
                </a:solidFill>
              </a:rPr>
              <a:t/>
            </a:r>
            <a:br>
              <a:rPr lang="en-US" dirty="0" smtClean="0">
                <a:solidFill>
                  <a:srgbClr val="00FF00"/>
                </a:solidFill>
              </a:rPr>
            </a:br>
            <a:r>
              <a:rPr lang="en-US" dirty="0" smtClean="0">
                <a:solidFill>
                  <a:srgbClr val="000066"/>
                </a:solidFill>
              </a:rPr>
              <a:t>paper</a:t>
            </a: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5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r>
              <a:rPr lang="en-US" sz="7100" dirty="0" err="1" smtClean="0">
                <a:solidFill>
                  <a:srgbClr val="00B0F0"/>
                </a:solidFill>
                <a:latin typeface="Algerian" pitchFamily="82" charset="0"/>
              </a:rPr>
              <a:t>Section-A:grammar</a:t>
            </a:r>
            <a:endParaRPr lang="en-US" sz="7100" dirty="0" smtClean="0">
              <a:solidFill>
                <a:srgbClr val="00B0F0"/>
              </a:solidFill>
              <a:latin typeface="Algerian" pitchFamily="8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6000" dirty="0" smtClean="0">
                <a:solidFill>
                  <a:srgbClr val="7030A0"/>
                </a:solidFill>
              </a:rPr>
              <a:t>Use of articles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solidFill>
                  <a:srgbClr val="7030A0"/>
                </a:solidFill>
              </a:rPr>
              <a:t>Use of prepositions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solidFill>
                  <a:srgbClr val="7030A0"/>
                </a:solidFill>
              </a:rPr>
              <a:t>Substitution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solidFill>
                  <a:srgbClr val="7030A0"/>
                </a:solidFill>
              </a:rPr>
              <a:t>Narrative style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solidFill>
                  <a:srgbClr val="7030A0"/>
                </a:solidFill>
              </a:rPr>
              <a:t>Changing sentence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err="1" smtClean="0">
                <a:solidFill>
                  <a:srgbClr val="7030A0"/>
                </a:solidFill>
              </a:rPr>
              <a:t>Capitalization&amp;punctuation</a:t>
            </a:r>
            <a:endParaRPr lang="en-US" sz="4400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solidFill>
                  <a:srgbClr val="7030A0"/>
                </a:solidFill>
              </a:rPr>
              <a:t>Use of </a:t>
            </a:r>
            <a:r>
              <a:rPr lang="en-US" sz="4400" dirty="0" err="1" smtClean="0">
                <a:solidFill>
                  <a:srgbClr val="7030A0"/>
                </a:solidFill>
              </a:rPr>
              <a:t>suffixes&amp;prefixes</a:t>
            </a:r>
            <a:endParaRPr lang="en-US" sz="4400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>
                <a:solidFill>
                  <a:srgbClr val="7030A0"/>
                </a:solidFill>
              </a:rPr>
              <a:t>Right forms of verbs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6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4238533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Formal letter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600200"/>
            <a:ext cx="11568552" cy="726352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An application for seeking permission to on a study tour/excursion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An application for a transfer certificate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For a seat in the school hostel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For morning school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For a testimonial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For a day’s holiday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For constructing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For a full free-studentship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For setting up a canteen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For early leave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For leave in advance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For   admission TC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For remission of delay fine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For permission to arrange  a friendly football match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84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  <p:sndAc>
          <p:stSnd>
            <p:snd r:embed="rId2" name="applause.wav"/>
          </p:stSnd>
        </p:sndAc>
      </p:transition>
    </mc:Choice>
    <mc:Fallback>
      <p:transition spd="slow">
        <p:checker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2180405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EMAIL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524000"/>
            <a:ext cx="11739239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An email to the railway  booking clerk for asking him to reserve a seat for you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An email to bank manager for cancelling a </a:t>
            </a:r>
            <a:r>
              <a:rPr lang="en-US" sz="2800" dirty="0" err="1">
                <a:solidFill>
                  <a:srgbClr val="002060"/>
                </a:solidFill>
              </a:rPr>
              <a:t>C</a:t>
            </a:r>
            <a:r>
              <a:rPr lang="en-US" sz="2800" dirty="0" err="1" smtClean="0">
                <a:solidFill>
                  <a:srgbClr val="002060"/>
                </a:solidFill>
              </a:rPr>
              <a:t>heque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To open a bank account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To school authority to the information about admission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To open a relief camp on the school premises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To repair a damaged road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For thanking your friend for sending a nice birthday gift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To your father about your preparation for the JSC examination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For thanking your friend for his /her hospitality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About your aim in life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To your friend congratulating  him on his brilliant success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To your friend to join the picnic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To your father  to send some money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To your friend describing the accident that you </a:t>
            </a:r>
            <a:r>
              <a:rPr lang="en-US" sz="2800" dirty="0" err="1" smtClean="0">
                <a:solidFill>
                  <a:srgbClr val="002060"/>
                </a:solidFill>
              </a:rPr>
              <a:t>havewitnessed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To your fried telling him about </a:t>
            </a:r>
            <a:r>
              <a:rPr lang="en-US" sz="2800" dirty="0" err="1" smtClean="0">
                <a:solidFill>
                  <a:srgbClr val="002060"/>
                </a:solidFill>
              </a:rPr>
              <a:t>apicnic</a:t>
            </a:r>
            <a:r>
              <a:rPr lang="en-US" sz="2800" dirty="0" smtClean="0">
                <a:solidFill>
                  <a:srgbClr val="002060"/>
                </a:solidFill>
              </a:rPr>
              <a:t>  you enjoyed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4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328808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Algerian" pitchFamily="82" charset="0"/>
              </a:rPr>
              <a:t>compsition</a:t>
            </a:r>
            <a:endParaRPr lang="en-US" sz="44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6170" y="1524000"/>
            <a:ext cx="6551030" cy="95718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</a:rPr>
              <a:t>A journey by Boat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</a:rPr>
              <a:t>Your aim in life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</a:rPr>
              <a:t>Your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</a:rPr>
              <a:t>F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</a:rPr>
              <a:t>avourite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</a:rPr>
              <a:t> hobby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</a:rPr>
              <a:t>Wonders of modern science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</a:rPr>
              <a:t>The season you like most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</a:rPr>
              <a:t>Floods in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</a:rPr>
              <a:t>B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</a:rPr>
              <a:t>angladesh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</a:rPr>
              <a:t>Physical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</a:rPr>
              <a:t>exercisediscipline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</a:rPr>
              <a:t>Value of time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</a:rPr>
              <a:t>Your native village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</a:rPr>
              <a:t>Your daily life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</a:rPr>
              <a:t>Your child hood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</a:rPr>
              <a:t>M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</a:rPr>
              <a:t>emorise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</a:rPr>
              <a:t>Your first Day at school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</a:rPr>
              <a:t>The rainy season in Bangladesh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91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2" name="voltage.wav"/>
          </p:stSnd>
        </p:sndAc>
      </p:transition>
    </mc:Choice>
    <mc:Fallback>
      <p:transition spd="slow">
        <p:fade/>
        <p:sndAc>
          <p:stSnd>
            <p:snd r:embed="rId2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1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-563728"/>
            <a:ext cx="7239000" cy="70359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590800"/>
            <a:ext cx="68178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THANK YOU A LOT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283</Words>
  <Application>Microsoft Office PowerPoint</Application>
  <PresentationFormat>On-screen Show (4:3)</PresentationFormat>
  <Paragraphs>62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Austin</vt:lpstr>
      <vt:lpstr>PowerPoint Presentation</vt:lpstr>
      <vt:lpstr>PowerPoint Presentation</vt:lpstr>
      <vt:lpstr>JSC SUGGESTION 2017 ENGLISH 2nd 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19</cp:revision>
  <dcterms:created xsi:type="dcterms:W3CDTF">2017-09-04T11:52:56Z</dcterms:created>
  <dcterms:modified xsi:type="dcterms:W3CDTF">2017-09-04T15:14:19Z</dcterms:modified>
</cp:coreProperties>
</file>